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bhipriya\Downloads\PGPEX9Profi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70190808259392445"/>
          <c:y val="1.3163224851892127E-2"/>
        </c:manualLayout>
      </c:layout>
      <c:overlay val="0"/>
      <c:txPr>
        <a:bodyPr/>
        <a:lstStyle/>
        <a:p>
          <a:pPr>
            <a:defRPr sz="3200" i="0" u="none">
              <a:solidFill>
                <a:schemeClr val="accent1">
                  <a:lumMod val="75000"/>
                </a:schemeClr>
              </a:solidFill>
            </a:defRPr>
          </a:pPr>
          <a:endParaRPr lang="en-US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4873783145266706E-2"/>
          <c:y val="6.6973520670322542E-2"/>
          <c:w val="0.87611947515751198"/>
          <c:h val="0.91766938366913664"/>
        </c:manualLayout>
      </c:layout>
      <c:pie3DChart>
        <c:varyColors val="1"/>
        <c:ser>
          <c:idx val="0"/>
          <c:order val="0"/>
          <c:tx>
            <c:strRef>
              <c:f>Sheet1!$H$72</c:f>
              <c:strCache>
                <c:ptCount val="1"/>
                <c:pt idx="0">
                  <c:v>Industry Profile</c:v>
                </c:pt>
              </c:strCache>
            </c:strRef>
          </c:tx>
          <c:explosion val="25"/>
          <c:dLbls>
            <c:dLbl>
              <c:idx val="7"/>
              <c:layout>
                <c:manualLayout>
                  <c:x val="9.427490543930668E-3"/>
                  <c:y val="0.1686556322450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0.14464610657737753"/>
                  <c:y val="-0.1555884540207001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Sheet1!$G$73:$G$83</c:f>
              <c:strCache>
                <c:ptCount val="11"/>
                <c:pt idx="0">
                  <c:v>Utilities</c:v>
                </c:pt>
                <c:pt idx="1">
                  <c:v>Manufacturing</c:v>
                </c:pt>
                <c:pt idx="2">
                  <c:v>Petroleum</c:v>
                </c:pt>
                <c:pt idx="3">
                  <c:v>Energy</c:v>
                </c:pt>
                <c:pt idx="4">
                  <c:v>HR</c:v>
                </c:pt>
                <c:pt idx="5">
                  <c:v>Consultancy</c:v>
                </c:pt>
                <c:pt idx="6">
                  <c:v>IT</c:v>
                </c:pt>
                <c:pt idx="7">
                  <c:v>Infrastructure</c:v>
                </c:pt>
                <c:pt idx="8">
                  <c:v>Banking/Finance</c:v>
                </c:pt>
                <c:pt idx="9">
                  <c:v>Defence R&amp;D</c:v>
                </c:pt>
                <c:pt idx="10">
                  <c:v>automobile</c:v>
                </c:pt>
              </c:strCache>
            </c:strRef>
          </c:cat>
          <c:val>
            <c:numRef>
              <c:f>Sheet1!$H$73:$H$83</c:f>
              <c:numCache>
                <c:formatCode>General</c:formatCode>
                <c:ptCount val="11"/>
                <c:pt idx="0">
                  <c:v>2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26</c:v>
                </c:pt>
                <c:pt idx="7">
                  <c:v>2</c:v>
                </c:pt>
                <c:pt idx="8">
                  <c:v>5</c:v>
                </c:pt>
                <c:pt idx="9">
                  <c:v>2</c:v>
                </c:pt>
                <c:pt idx="10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0.89066</cdr:y>
    </cdr:from>
    <cdr:to>
      <cdr:x>1</cdr:x>
      <cdr:y>0.98334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1384339" y="5155894"/>
          <a:ext cx="8975188" cy="536494"/>
        </a:xfrm>
        <a:prstGeom xmlns:a="http://schemas.openxmlformats.org/drawingml/2006/main" prst="rect">
          <a:avLst/>
        </a:prstGeom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83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88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82762" y="6149582"/>
            <a:ext cx="862436" cy="629598"/>
            <a:chOff x="309483" y="5517783"/>
            <a:chExt cx="1315702" cy="746117"/>
          </a:xfrm>
        </p:grpSpPr>
        <p:sp>
          <p:nvSpPr>
            <p:cNvPr id="8" name="Rectangle 7"/>
            <p:cNvSpPr/>
            <p:nvPr/>
          </p:nvSpPr>
          <p:spPr>
            <a:xfrm>
              <a:off x="309483" y="5683361"/>
              <a:ext cx="1167349" cy="506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800"/>
            </a:p>
          </p:txBody>
        </p:sp>
        <p:pic>
          <p:nvPicPr>
            <p:cNvPr id="9" name="Picture 20" descr="C:\D_Drive\SAC\iimc-pgpex-logo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9488" y="5517783"/>
              <a:ext cx="1315697" cy="746117"/>
            </a:xfrm>
            <a:prstGeom prst="rect">
              <a:avLst/>
            </a:prstGeom>
            <a:noFill/>
          </p:spPr>
        </p:pic>
      </p:grpSp>
      <p:pic>
        <p:nvPicPr>
          <p:cNvPr id="10" name="Picture 21" descr="C:\D_Drive\SAC\IndianInstituteofManagementCalcutta.gif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7723" y="93255"/>
            <a:ext cx="526406" cy="742071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2" y="1714500"/>
            <a:ext cx="5076497" cy="44577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4"/>
          </p:nvPr>
        </p:nvSpPr>
        <p:spPr>
          <a:xfrm>
            <a:off x="6325915" y="1702676"/>
            <a:ext cx="2806262" cy="4856151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62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6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4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05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56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39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09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5C494-202A-47CA-BC7C-70B461FFD167}" type="datetimeFigureOut">
              <a:rPr lang="en-US" smtClean="0"/>
              <a:t>5/29/2015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14026-3B76-4D62-ABC2-731BF5A41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37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645" y="-380082"/>
            <a:ext cx="6858000" cy="11430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6">
                    <a:lumMod val="75000"/>
                  </a:schemeClr>
                </a:solidFill>
              </a:rPr>
              <a:t>PGPEX class of 2016</a:t>
            </a:r>
            <a:endParaRPr lang="en-IN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963766753"/>
              </p:ext>
            </p:extLst>
          </p:nvPr>
        </p:nvGraphicFramePr>
        <p:xfrm>
          <a:off x="1038254" y="859825"/>
          <a:ext cx="6731391" cy="5788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356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PGPEX class of 2016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PGPEX class of 2016</dc:title>
  <dc:creator>debasree</dc:creator>
  <cp:lastModifiedBy>debasree</cp:lastModifiedBy>
  <cp:revision>2</cp:revision>
  <dcterms:created xsi:type="dcterms:W3CDTF">2015-05-29T06:27:41Z</dcterms:created>
  <dcterms:modified xsi:type="dcterms:W3CDTF">2015-05-29T06:47:32Z</dcterms:modified>
</cp:coreProperties>
</file>